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23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99D5E-30E8-4913-B238-341C886A092A}" type="datetimeFigureOut">
              <a:rPr lang="en-US" smtClean="0"/>
              <a:t>11/4/2010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03003-4228-4E7F-8FD8-796E6B1DBB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752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99D5E-30E8-4913-B238-341C886A092A}" type="datetimeFigureOut">
              <a:rPr lang="en-US" smtClean="0"/>
              <a:t>11/4/2010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03003-4228-4E7F-8FD8-796E6B1DBB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054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99D5E-30E8-4913-B238-341C886A092A}" type="datetimeFigureOut">
              <a:rPr lang="en-US" smtClean="0"/>
              <a:t>11/4/2010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03003-4228-4E7F-8FD8-796E6B1DBB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755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99D5E-30E8-4913-B238-341C886A092A}" type="datetimeFigureOut">
              <a:rPr lang="en-US" smtClean="0"/>
              <a:t>11/4/2010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03003-4228-4E7F-8FD8-796E6B1DBB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919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99D5E-30E8-4913-B238-341C886A092A}" type="datetimeFigureOut">
              <a:rPr lang="en-US" smtClean="0"/>
              <a:t>11/4/2010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03003-4228-4E7F-8FD8-796E6B1DBB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356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99D5E-30E8-4913-B238-341C886A092A}" type="datetimeFigureOut">
              <a:rPr lang="en-US" smtClean="0"/>
              <a:t>11/4/2010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03003-4228-4E7F-8FD8-796E6B1DBB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025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99D5E-30E8-4913-B238-341C886A092A}" type="datetimeFigureOut">
              <a:rPr lang="en-US" smtClean="0"/>
              <a:t>11/4/2010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03003-4228-4E7F-8FD8-796E6B1DBB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126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99D5E-30E8-4913-B238-341C886A092A}" type="datetimeFigureOut">
              <a:rPr lang="en-US" smtClean="0"/>
              <a:t>11/4/2010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03003-4228-4E7F-8FD8-796E6B1DBB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590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99D5E-30E8-4913-B238-341C886A092A}" type="datetimeFigureOut">
              <a:rPr lang="en-US" smtClean="0"/>
              <a:t>11/4/2010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03003-4228-4E7F-8FD8-796E6B1DBB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08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99D5E-30E8-4913-B238-341C886A092A}" type="datetimeFigureOut">
              <a:rPr lang="en-US" smtClean="0"/>
              <a:t>11/4/2010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03003-4228-4E7F-8FD8-796E6B1DBB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167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99D5E-30E8-4913-B238-341C886A092A}" type="datetimeFigureOut">
              <a:rPr lang="en-US" smtClean="0"/>
              <a:t>11/4/2010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03003-4228-4E7F-8FD8-796E6B1DBB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530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99D5E-30E8-4913-B238-341C886A092A}" type="datetimeFigureOut">
              <a:rPr lang="en-US" smtClean="0"/>
              <a:t>11/4/2010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03003-4228-4E7F-8FD8-796E6B1DBB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487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Work\Blogs\Picture Downloads\3513834187_9f1a85ca3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914400"/>
            <a:ext cx="2590800" cy="4543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Work\Blogs\Picture Downloads\538883425_7da7bd7cd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914400"/>
            <a:ext cx="2895600" cy="4543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Work\Blogs\Picture Downloads\4863447791_0b32b63a0b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914400"/>
            <a:ext cx="2819400" cy="4543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76943" y="587829"/>
            <a:ext cx="2351314" cy="326571"/>
          </a:xfrm>
        </p:spPr>
        <p:txBody>
          <a:bodyPr>
            <a:normAutofit fontScale="90000"/>
          </a:bodyPr>
          <a:lstStyle/>
          <a:p>
            <a:r>
              <a:rPr lang="en-US" sz="1100" i="1" dirty="0"/>
              <a:t>Photo credit:  </a:t>
            </a:r>
            <a:r>
              <a:rPr lang="en-US" sz="1100" i="1" dirty="0" err="1" smtClean="0"/>
              <a:t>stevendepolo</a:t>
            </a:r>
            <a:r>
              <a:rPr lang="en-US" sz="1100" i="1" dirty="0" smtClean="0"/>
              <a:t>.  </a:t>
            </a:r>
            <a:br>
              <a:rPr lang="en-US" sz="1100" i="1" dirty="0" smtClean="0"/>
            </a:br>
            <a:r>
              <a:rPr lang="en-US" sz="1100" i="1" dirty="0" smtClean="0"/>
              <a:t>Creative Commons</a:t>
            </a:r>
            <a:r>
              <a:rPr lang="en-US" sz="1100" i="1" dirty="0"/>
              <a:t>, some rights reserved</a:t>
            </a:r>
            <a:r>
              <a:rPr lang="en-US" sz="1100" i="1" dirty="0" smtClean="0"/>
              <a:t>.</a:t>
            </a:r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303815" y="587827"/>
            <a:ext cx="2383970" cy="3265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i="1" dirty="0" smtClean="0"/>
              <a:t>Photo credit:  </a:t>
            </a:r>
            <a:r>
              <a:rPr lang="en-US" sz="1100" i="1" dirty="0" err="1" smtClean="0"/>
              <a:t>markhillary</a:t>
            </a:r>
            <a:r>
              <a:rPr lang="en-US" sz="1100" i="1" dirty="0" smtClean="0"/>
              <a:t>.  Creative Commons, some rights reserved.</a:t>
            </a:r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052458" y="587826"/>
            <a:ext cx="2601684" cy="3265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i="1" dirty="0" smtClean="0"/>
              <a:t>Photo credit:  F </a:t>
            </a:r>
            <a:r>
              <a:rPr lang="en-US" sz="1100" i="1" dirty="0" err="1" smtClean="0"/>
              <a:t>Devlventhal</a:t>
            </a:r>
            <a:r>
              <a:rPr lang="en-US" sz="1100" i="1" dirty="0" smtClean="0"/>
              <a:t>, </a:t>
            </a:r>
            <a:r>
              <a:rPr lang="en-US" sz="800" dirty="0" err="1" smtClean="0"/>
              <a:t>krossbow</a:t>
            </a:r>
            <a:r>
              <a:rPr lang="en-US" sz="1100" i="1" dirty="0" smtClean="0"/>
              <a:t>.  Creative Commons, some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1178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32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Photo credit:  stevendepolo.   Creative Commons, some rights reserved.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 credit:  stevendepolo.   Creative Commons, some rights reserved.</dc:title>
  <dc:creator>Jenn</dc:creator>
  <cp:lastModifiedBy>Jenn</cp:lastModifiedBy>
  <cp:revision>1</cp:revision>
  <dcterms:created xsi:type="dcterms:W3CDTF">2010-11-04T16:44:53Z</dcterms:created>
  <dcterms:modified xsi:type="dcterms:W3CDTF">2010-11-04T16:52:11Z</dcterms:modified>
</cp:coreProperties>
</file>